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52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26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368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540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162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27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01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56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1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76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82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3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11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7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7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F83E-8161-4840-93BF-9AA54C6AF4F0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044928-32DD-4EBE-83B8-592F37D13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1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F1486-72C8-4CCB-A3E2-B854258D3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«Погода»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CB5268-926E-4C44-9296-3FF7AC358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Автор: Чуйков А.Ю.</a:t>
            </a:r>
          </a:p>
        </p:txBody>
      </p:sp>
    </p:spTree>
    <p:extLst>
      <p:ext uri="{BB962C8B-B14F-4D97-AF65-F5344CB8AC3E}">
        <p14:creationId xmlns:p14="http://schemas.microsoft.com/office/powerpoint/2010/main" val="241649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797D4-9CC3-4801-B641-8F29469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1670"/>
            <a:ext cx="8596668" cy="662730"/>
          </a:xfrm>
        </p:spPr>
        <p:txBody>
          <a:bodyPr/>
          <a:lstStyle/>
          <a:p>
            <a:r>
              <a:rPr lang="ru-RU" dirty="0"/>
              <a:t>Приложение «Погода»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126838-D879-4708-950F-E61255DD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14401"/>
            <a:ext cx="8596668" cy="5126962"/>
          </a:xfrm>
        </p:spPr>
        <p:txBody>
          <a:bodyPr/>
          <a:lstStyle/>
          <a:p>
            <a:r>
              <a:rPr lang="ru-RU" dirty="0"/>
              <a:t>Идея:</a:t>
            </a:r>
          </a:p>
          <a:p>
            <a:pPr lvl="1"/>
            <a:r>
              <a:rPr lang="ru-RU" dirty="0"/>
              <a:t>Мобильное приложение для просмотра погоды из списка сохранённых городов.</a:t>
            </a:r>
          </a:p>
          <a:p>
            <a:r>
              <a:rPr lang="ru-RU" dirty="0"/>
              <a:t>Задачи:</a:t>
            </a:r>
          </a:p>
          <a:p>
            <a:pPr lvl="1"/>
            <a:r>
              <a:rPr lang="ru-RU" dirty="0"/>
              <a:t>Поиск нужного города.</a:t>
            </a:r>
          </a:p>
          <a:p>
            <a:pPr lvl="1"/>
            <a:r>
              <a:rPr lang="ru-RU" dirty="0"/>
              <a:t>Хранение списка городов на устройстве.</a:t>
            </a:r>
          </a:p>
          <a:p>
            <a:pPr lvl="1"/>
            <a:r>
              <a:rPr lang="ru-RU" dirty="0"/>
              <a:t>Получение текущей информации о погоде.</a:t>
            </a:r>
          </a:p>
          <a:p>
            <a:pPr lvl="1"/>
            <a:r>
              <a:rPr lang="ru-RU" dirty="0"/>
              <a:t>Получение прогноза погоды на несколько дней вперёд.</a:t>
            </a:r>
          </a:p>
        </p:txBody>
      </p:sp>
    </p:spTree>
    <p:extLst>
      <p:ext uri="{BB962C8B-B14F-4D97-AF65-F5344CB8AC3E}">
        <p14:creationId xmlns:p14="http://schemas.microsoft.com/office/powerpoint/2010/main" val="245713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1F01C-1B1C-4C32-A8B1-D030F7E8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810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4" name="WeatherChuikov">
            <a:hlinkClick r:id="" action="ppaction://media"/>
            <a:extLst>
              <a:ext uri="{FF2B5EF4-FFF2-40B4-BE49-F238E27FC236}">
                <a16:creationId xmlns:a16="http://schemas.microsoft.com/office/drawing/2014/main" id="{5F699BB0-2344-4211-A04D-5EFF2C4CC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5371" y="408319"/>
            <a:ext cx="2901812" cy="60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5E15E-F6F7-48BD-ADF6-161FBF68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0634"/>
            <a:ext cx="8596668" cy="807522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747742B-BBAE-4CB2-90BF-2942C8045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197" y="1006206"/>
            <a:ext cx="7883606" cy="48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03D38-AE71-4C0D-88B6-9A3C323E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3703"/>
            <a:ext cx="8596668" cy="672935"/>
          </a:xfrm>
        </p:spPr>
        <p:txBody>
          <a:bodyPr/>
          <a:lstStyle/>
          <a:p>
            <a:r>
              <a:rPr lang="ru-RU" dirty="0"/>
              <a:t>Сетевой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E916C5-4787-43F4-B262-36F7AC93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7795"/>
            <a:ext cx="5687840" cy="3880773"/>
          </a:xfrm>
        </p:spPr>
        <p:txBody>
          <a:bodyPr/>
          <a:lstStyle/>
          <a:p>
            <a:r>
              <a:rPr lang="ru-RU" dirty="0"/>
              <a:t>Отвечает за взаимодействие с сетью.</a:t>
            </a:r>
          </a:p>
          <a:p>
            <a:r>
              <a:rPr lang="ru-RU" dirty="0"/>
              <a:t>Для сетевых запросов используется библиотека </a:t>
            </a:r>
            <a:r>
              <a:rPr lang="en-US" dirty="0" err="1"/>
              <a:t>OkHttp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конвертации </a:t>
            </a:r>
            <a:r>
              <a:rPr lang="en-US" dirty="0"/>
              <a:t>Json </a:t>
            </a:r>
            <a:r>
              <a:rPr lang="ru-RU" dirty="0"/>
              <a:t>ответов в </a:t>
            </a:r>
            <a:r>
              <a:rPr lang="en-US" dirty="0"/>
              <a:t>Obj </a:t>
            </a:r>
            <a:r>
              <a:rPr lang="ru-RU" dirty="0"/>
              <a:t>отвечает библиотека </a:t>
            </a:r>
            <a:r>
              <a:rPr lang="en-US" dirty="0"/>
              <a:t>Moshi.</a:t>
            </a:r>
            <a:endParaRPr lang="ru-RU" dirty="0"/>
          </a:p>
          <a:p>
            <a:r>
              <a:rPr lang="ru-RU" dirty="0"/>
              <a:t>В директории </a:t>
            </a:r>
            <a:r>
              <a:rPr lang="en-US" dirty="0"/>
              <a:t>response </a:t>
            </a:r>
            <a:r>
              <a:rPr lang="ru-RU" dirty="0"/>
              <a:t>хранятся </a:t>
            </a:r>
            <a:r>
              <a:rPr lang="en-US" dirty="0"/>
              <a:t>Data </a:t>
            </a:r>
            <a:r>
              <a:rPr lang="ru-RU" dirty="0"/>
              <a:t>классы для конвертации.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C851AE-31E9-4A17-91B5-D3659938B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89" y="1740554"/>
            <a:ext cx="4235425" cy="33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D659B-D469-4F66-96B7-7F4EEAFB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4955"/>
            <a:ext cx="8596668" cy="601683"/>
          </a:xfrm>
        </p:spPr>
        <p:txBody>
          <a:bodyPr>
            <a:normAutofit fontScale="90000"/>
          </a:bodyPr>
          <a:lstStyle/>
          <a:p>
            <a:r>
              <a:rPr lang="ru-RU" dirty="0"/>
              <a:t>Слой базы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83A44D-7D3C-4C04-AD78-23D4BB22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9599"/>
            <a:ext cx="6150978" cy="3880773"/>
          </a:xfrm>
        </p:spPr>
        <p:txBody>
          <a:bodyPr/>
          <a:lstStyle/>
          <a:p>
            <a:r>
              <a:rPr lang="ru-RU" dirty="0"/>
              <a:t>Служит для работы с базой данных. </a:t>
            </a:r>
          </a:p>
          <a:p>
            <a:r>
              <a:rPr lang="ru-RU" dirty="0"/>
              <a:t>В качестве СУБД используется </a:t>
            </a:r>
            <a:r>
              <a:rPr lang="en-US" dirty="0" err="1"/>
              <a:t>SQlite</a:t>
            </a:r>
            <a:r>
              <a:rPr lang="en-US" dirty="0"/>
              <a:t>.</a:t>
            </a:r>
          </a:p>
          <a:p>
            <a:r>
              <a:rPr lang="ru-RU" dirty="0"/>
              <a:t>Интерфейс для работы с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ru-RU" dirty="0"/>
              <a:t>представлен библиотекой </a:t>
            </a:r>
            <a:r>
              <a:rPr lang="en-US" dirty="0"/>
              <a:t>Room.</a:t>
            </a:r>
            <a:endParaRPr lang="ru-RU" dirty="0"/>
          </a:p>
          <a:p>
            <a:r>
              <a:rPr lang="ru-RU" dirty="0"/>
              <a:t>Директория </a:t>
            </a:r>
            <a:r>
              <a:rPr lang="en-US" dirty="0"/>
              <a:t>entities </a:t>
            </a:r>
            <a:r>
              <a:rPr lang="ru-RU" dirty="0"/>
              <a:t>хранит класс описывающий отдельную таблицу в структуре БД.</a:t>
            </a:r>
          </a:p>
          <a:p>
            <a:r>
              <a:rPr lang="ru-RU" dirty="0"/>
              <a:t>Директория </a:t>
            </a:r>
            <a:r>
              <a:rPr lang="en-US" dirty="0"/>
              <a:t>repository </a:t>
            </a:r>
            <a:r>
              <a:rPr lang="ru-RU" dirty="0"/>
              <a:t>содержат интерфейсы для работы с базой данных.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62C80C-99CD-47B5-8E7B-356C8438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73" y="1849599"/>
            <a:ext cx="4691058" cy="31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3CC70-A616-484B-B3CB-E5558EAA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3703"/>
            <a:ext cx="8596668" cy="672935"/>
          </a:xfrm>
        </p:spPr>
        <p:txBody>
          <a:bodyPr/>
          <a:lstStyle/>
          <a:p>
            <a:r>
              <a:rPr lang="ru-RU" dirty="0"/>
              <a:t>Слой представления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A2DF4E-DF02-48FE-B452-B432CF4D0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42757"/>
            <a:ext cx="5865970" cy="3880773"/>
          </a:xfrm>
        </p:spPr>
        <p:txBody>
          <a:bodyPr/>
          <a:lstStyle/>
          <a:p>
            <a:r>
              <a:rPr lang="ru-RU" dirty="0"/>
              <a:t>Служит для вывода информации пользователю.</a:t>
            </a:r>
          </a:p>
          <a:p>
            <a:r>
              <a:rPr lang="ru-RU" dirty="0"/>
              <a:t>Используется концепция </a:t>
            </a:r>
            <a:r>
              <a:rPr lang="en-US" dirty="0"/>
              <a:t>Single Activity Application. </a:t>
            </a:r>
            <a:endParaRPr lang="ru-RU" dirty="0"/>
          </a:p>
          <a:p>
            <a:r>
              <a:rPr lang="ru-RU" dirty="0"/>
              <a:t>Каждый экран представлен отдельным классом </a:t>
            </a:r>
            <a:r>
              <a:rPr lang="en-US" dirty="0"/>
              <a:t>Fragment.</a:t>
            </a:r>
          </a:p>
          <a:p>
            <a:r>
              <a:rPr lang="ru-RU" dirty="0"/>
              <a:t>Каждый </a:t>
            </a:r>
            <a:r>
              <a:rPr lang="en-US" dirty="0"/>
              <a:t>Fragment </a:t>
            </a:r>
            <a:r>
              <a:rPr lang="ru-RU" dirty="0"/>
              <a:t>храниться в своей директории с классами которые используются на данном фрагменте.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29B76-E679-4D5A-97F2-DEEEE91B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00" y="842757"/>
            <a:ext cx="4080804" cy="51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6F5D5-4364-4E11-A7FB-AC17434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660400"/>
          </a:xfrm>
        </p:spPr>
        <p:txBody>
          <a:bodyPr/>
          <a:lstStyle/>
          <a:p>
            <a:r>
              <a:rPr lang="ru-RU" dirty="0"/>
              <a:t>Промежуточный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29C5A5-F47A-4563-84A2-07379D29E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16638"/>
            <a:ext cx="6875372" cy="3880773"/>
          </a:xfrm>
        </p:spPr>
        <p:txBody>
          <a:bodyPr/>
          <a:lstStyle/>
          <a:p>
            <a:r>
              <a:rPr lang="ru-RU" dirty="0"/>
              <a:t>Представлен единственным классом </a:t>
            </a:r>
            <a:r>
              <a:rPr lang="en-US" dirty="0" err="1"/>
              <a:t>WeatherService</a:t>
            </a:r>
            <a:r>
              <a:rPr lang="en-US" dirty="0"/>
              <a:t>.</a:t>
            </a:r>
          </a:p>
          <a:p>
            <a:r>
              <a:rPr lang="ru-RU" dirty="0"/>
              <a:t>Служит посредником между представлением и другими слоями.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2BF625-8CF5-44CE-A2DF-64DD3063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616" y="2474996"/>
            <a:ext cx="4865962" cy="18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6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AFE9E22-E15A-4C33-8115-F5105827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005"/>
            <a:ext cx="8596668" cy="5851357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>
                <a:solidFill>
                  <a:srgbClr val="90C226"/>
                </a:solidFill>
                <a:ea typeface="+mj-ea"/>
                <a:cs typeface="+mj-cs"/>
              </a:rPr>
              <a:t>Выводы</a:t>
            </a:r>
            <a:endParaRPr lang="ru-RU" dirty="0"/>
          </a:p>
          <a:p>
            <a:r>
              <a:rPr lang="ru-RU" dirty="0"/>
              <a:t>Реализован минимальный функционал приложения.</a:t>
            </a:r>
          </a:p>
          <a:p>
            <a:r>
              <a:rPr lang="ru-RU" dirty="0"/>
              <a:t>Приложение работает стабильно, не ломается при получении неправильных данных или отсутствии интернет соединения.</a:t>
            </a:r>
          </a:p>
          <a:p>
            <a:r>
              <a:rPr lang="ru-RU" dirty="0"/>
              <a:t>На данный момент в базе данных храниться только информация о городах.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Доработки и развитие:</a:t>
            </a:r>
          </a:p>
          <a:p>
            <a:r>
              <a:rPr lang="ru-RU" dirty="0"/>
              <a:t>Реализация хранения информации о погоде в базе данных на случай отсутствия интернет соединения.</a:t>
            </a:r>
          </a:p>
          <a:p>
            <a:r>
              <a:rPr lang="ru-RU" dirty="0"/>
              <a:t>Добавление экрана с настройками выбора какую информацию запрашивать у 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307114330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249</Words>
  <Application>Microsoft Office PowerPoint</Application>
  <PresentationFormat>Широкоэкранный</PresentationFormat>
  <Paragraphs>38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Аспект</vt:lpstr>
      <vt:lpstr>Приложение «Погода»</vt:lpstr>
      <vt:lpstr>Приложение «Погода»</vt:lpstr>
      <vt:lpstr>Демонстрация работы</vt:lpstr>
      <vt:lpstr>Структура проекта</vt:lpstr>
      <vt:lpstr>Сетевой слой</vt:lpstr>
      <vt:lpstr>Слой базы данных</vt:lpstr>
      <vt:lpstr>Слой представления</vt:lpstr>
      <vt:lpstr>Промежуточный слой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«Погода»</dc:title>
  <dc:creator>admin</dc:creator>
  <cp:lastModifiedBy>admin</cp:lastModifiedBy>
  <cp:revision>1</cp:revision>
  <dcterms:created xsi:type="dcterms:W3CDTF">2024-06-08T11:20:12Z</dcterms:created>
  <dcterms:modified xsi:type="dcterms:W3CDTF">2024-06-08T12:33:38Z</dcterms:modified>
</cp:coreProperties>
</file>